
<file path=[Content_Types].xml><?xml version="1.0" encoding="utf-8"?>
<Types xmlns="http://schemas.openxmlformats.org/package/2006/content-types">
  <Default Extension="rels" ContentType="application/vnd.openxmlformats-package.relationships+xml"/>
  <Default Extension="xml" ContentType="application/xml"/>
  <Override PartName="/ppt/presentation.xml" ContentType="application/vnd.openxmlformats-officedocument.presentationml.presentation.main+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slideMasters/slideMaster1.xml" ContentType="application/vnd.openxmlformats-officedocument.presentationml.slideMaster+xml"/>
  <Override PartName="/ppt/theme/theme1.xml" ContentType="application/vnd.openxmlformats-officedocument.theme+xml"/>
  <Override PartName="/ppt/slideLayouts/slideLayout1.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Default Extension="gif" ContentType="image/gif"/>
  <Default Extension="jpg" ContentType="image/jpeg"/>
  <Default Extension="jpeg" ContentType="image/jpeg"/>
  <Default Extension="png" ContentType="image/png"/>
  <Default Extension="xlsx" ContentType="application/vnd.openxmlformats-officedocument.spreadsheetml.sheet"/>
</Types>
</file>

<file path=_rels/.rels><?xml version="1.0" encoding="UTF-8" standalone="yes"?>
<Relationships xmlns="http://schemas.openxmlformats.org/package/2006/relationships">
  <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officeDocument/2006/relationships/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Lst>
  <p:sldSz cx="9144000" cy="5715000" type="screen16x10"/>
  <p:notesSz cx="6858000" cy="9144000"/>
  <p:defaultTextStyle>
    <a:defPPr>
      <a:defRPr lang="fr-FR"/>
    </a:defPPr>
    <a:lvl1pPr algn="l" defTabSz="914400" eaLnBrk="1" hangingPunct="1" latinLnBrk="0" marL="0" rtl="0">
      <a:defRPr kern="1200" sz="1800">
        <a:solidFill>
          <a:schemeClr val="tx1"/>
        </a:solidFill>
        <a:latin typeface="+mn-lt"/>
        <a:ea typeface="+mn-ea"/>
        <a:cs typeface="+mn-cs"/>
      </a:defRPr>
    </a:lvl1pPr>
    <a:lvl2pPr algn="l" defTabSz="914400" eaLnBrk="1" hangingPunct="1" latinLnBrk="0" marL="457200" rtl="0">
      <a:defRPr kern="1200" sz="1800">
        <a:solidFill>
          <a:schemeClr val="tx1"/>
        </a:solidFill>
        <a:latin typeface="+mn-lt"/>
        <a:ea typeface="+mn-ea"/>
        <a:cs typeface="+mn-cs"/>
      </a:defRPr>
    </a:lvl2pPr>
    <a:lvl3pPr algn="l" defTabSz="914400" eaLnBrk="1" hangingPunct="1" latinLnBrk="0" marL="914400" rtl="0">
      <a:defRPr kern="1200" sz="1800">
        <a:solidFill>
          <a:schemeClr val="tx1"/>
        </a:solidFill>
        <a:latin typeface="+mn-lt"/>
        <a:ea typeface="+mn-ea"/>
        <a:cs typeface="+mn-cs"/>
      </a:defRPr>
    </a:lvl3pPr>
    <a:lvl4pPr algn="l" defTabSz="914400" eaLnBrk="1" hangingPunct="1" latinLnBrk="0" marL="1371600" rtl="0">
      <a:defRPr kern="1200" sz="1800">
        <a:solidFill>
          <a:schemeClr val="tx1"/>
        </a:solidFill>
        <a:latin typeface="+mn-lt"/>
        <a:ea typeface="+mn-ea"/>
        <a:cs typeface="+mn-cs"/>
      </a:defRPr>
    </a:lvl4pPr>
    <a:lvl5pPr algn="l" defTabSz="914400" eaLnBrk="1" hangingPunct="1" latinLnBrk="0" marL="1828800" rtl="0">
      <a:defRPr kern="1200" sz="1800">
        <a:solidFill>
          <a:schemeClr val="tx1"/>
        </a:solidFill>
        <a:latin typeface="+mn-lt"/>
        <a:ea typeface="+mn-ea"/>
        <a:cs typeface="+mn-cs"/>
      </a:defRPr>
    </a:lvl5pPr>
    <a:lvl6pPr algn="l" defTabSz="914400" eaLnBrk="1" hangingPunct="1" latinLnBrk="0" marL="2286000" rtl="0">
      <a:defRPr kern="1200" sz="1800">
        <a:solidFill>
          <a:schemeClr val="tx1"/>
        </a:solidFill>
        <a:latin typeface="+mn-lt"/>
        <a:ea typeface="+mn-ea"/>
        <a:cs typeface="+mn-cs"/>
      </a:defRPr>
    </a:lvl6pPr>
    <a:lvl7pPr algn="l" defTabSz="914400" eaLnBrk="1" hangingPunct="1" latinLnBrk="0" marL="2743200" rtl="0">
      <a:defRPr kern="1200" sz="1800">
        <a:solidFill>
          <a:schemeClr val="tx1"/>
        </a:solidFill>
        <a:latin typeface="+mn-lt"/>
        <a:ea typeface="+mn-ea"/>
        <a:cs typeface="+mn-cs"/>
      </a:defRPr>
    </a:lvl7pPr>
    <a:lvl8pPr algn="l" defTabSz="914400" eaLnBrk="1" hangingPunct="1" latinLnBrk="0" marL="3200400" rtl="0">
      <a:defRPr kern="1200" sz="1800">
        <a:solidFill>
          <a:schemeClr val="tx1"/>
        </a:solidFill>
        <a:latin typeface="+mn-lt"/>
        <a:ea typeface="+mn-ea"/>
        <a:cs typeface="+mn-cs"/>
      </a:defRPr>
    </a:lvl8pPr>
    <a:lvl9pPr algn="l" defTabSz="914400" eaLnBrk="1" hangingPunct="1" latinLnBrk="0" marL="3657600" rtl="0">
      <a:defRPr kern="1200"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lastView="sldView">
  <p:slideViewPr>
    <p:cSldViewPr>
      <p:cViewPr>
        <p:scale>
          <a:sx d="100" n="100"/>
          <a:sy d="100" n="100"/>
        </p:scale>
        <p:origin x="0" y="0"/>
      </p:cViewPr>
    </p:cSldViewPr>
  </p:slideViewPr>
</p:viewPr>
</file>

<file path=ppt/_rels/presentation.xml.rels><?xml version="1.0" encoding="UTF-8" standalone="yes"?>
<Relationships xmlns="http://schemas.openxmlformats.org/package/2006/relationships">
  <Relationship Id="rId1" Type="http://schemas.openxmlformats.org/officeDocument/2006/relationships/slideMaster" Target="slideMasters/slideMaster1.xml"/>
  <Relationship Id="rId2" Type="http://schemas.openxmlformats.org/officeDocument/2006/relationships/theme" Target="theme/theme1.xml"/>
  <Relationship Id="rId3" Type="http://schemas.openxmlformats.org/officeDocument/2006/relationships/slide" Target="slides/slide1.xml"/>
  <Relationship Id="rId4" Type="http://schemas.openxmlformats.org/officeDocument/2006/relationships/slide" Target="slides/slide2.xml"/>
  <Relationship Id="rId5" Type="http://schemas.openxmlformats.org/officeDocument/2006/relationships/slide" Target="slides/slide3.xml"/>
  <Relationship Id="rId6" Type="http://schemas.openxmlformats.org/officeDocument/2006/relationships/slide" Target="slides/slide4.xml"/>
  <Relationship Id="rId7" Type="http://schemas.openxmlformats.org/officeDocument/2006/relationships/slide" Target="slides/slide5.xml"/>
  <Relationship Id="rId8" Type="http://schemas.openxmlformats.org/officeDocument/2006/relationships/slide" Target="slides/slide6.xml"/>
  <Relationship Id="rId9" Type="http://schemas.openxmlformats.org/officeDocument/2006/relationships/slide" Target="slides/slide7.xml"/>
  <Relationship Id="rId10" Type="http://schemas.openxmlformats.org/officeDocument/2006/relationships/slide" Target="slides/slide8.xml"/>
  <Relationship Id="rId11" Type="http://schemas.openxmlformats.org/officeDocument/2006/relationships/slide" Target="slides/slide9.xml"/>
  <Relationship Id="rId12" Type="http://schemas.openxmlformats.org/officeDocument/2006/relationships/slide" Target="slides/slide10.xml"/>
  <Relationship Id="rId13" Type="http://schemas.openxmlformats.org/officeDocument/2006/relationships/slide" Target="slides/slide11.xml"/>
  <Relationship Id="rId14" Type="http://schemas.openxmlformats.org/officeDocument/2006/relationships/slide" Target="slides/slide12.xml"/>
  <Relationship Id="rId15" Type="http://schemas.openxmlformats.org/officeDocument/2006/relationships/slide" Target="slides/slide13.xml"/>
  <Relationship Id="rId16" Type="http://schemas.openxmlformats.org/officeDocument/2006/relationships/slide" Target="slides/slide14.xml"/>
  <Relationship Id="rId17" Type="http://schemas.openxmlformats.org/officeDocument/2006/relationships/slide" Target="slides/slide15.xml"/>
  <Relationship Id="rId18" Type="http://schemas.openxmlformats.org/officeDocument/2006/relationships/slide" Target="slides/slide16.xml"/>
  <Relationship Id="rId19" Type="http://schemas.openxmlformats.org/officeDocument/2006/relationships/slide" Target="slides/slide17.xml"/>
  <Relationship Id="rId20" Type="http://schemas.openxmlformats.org/officeDocument/2006/relationships/slide" Target="slides/slide18.xml"/>
  <Relationship Id="rId21" Type="http://schemas.openxmlformats.org/officeDocument/2006/relationships/slide" Target="slides/slide19.xml"/>
  <Relationship Id="rId22" Type="http://schemas.openxmlformats.org/officeDocument/2006/relationships/slide" Target="slides/slide20.xml"/>
  <Relationship Id="rId23" Type="http://schemas.openxmlformats.org/officeDocument/2006/relationships/slide" Target="slides/slide21.xml"/>
  <Relationship Id="rId24" Type="http://schemas.openxmlformats.org/officeDocument/2006/relationships/slide" Target="slides/slide22.xml"/>
  <Relationship Id="rId25" Type="http://schemas.openxmlformats.org/officeDocument/2006/relationships/slide" Target="slides/slide23.xml"/>
  <Relationship Id="rId26" Type="http://schemas.openxmlformats.org/officeDocument/2006/relationships/slide" Target="slides/slide24.xml"/>
  <Relationship Id="rId27" Type="http://schemas.openxmlformats.org/officeDocument/2006/relationships/slide" Target="slides/slide25.xml"/>
  <Relationship Id="rId28" Type="http://schemas.openxmlformats.org/officeDocument/2006/relationships/slide" Target="slides/slide26.xml"/>
  <Relationship Id="rId29" Type="http://schemas.openxmlformats.org/officeDocument/2006/relationships/slide" Target="slides/slide27.xml"/>
  <Relationship Id="rId30" Type="http://schemas.openxmlformats.org/officeDocument/2006/relationships/slide" Target="slides/slide28.xml"/>
  <Relationship Id="rId31" Type="http://schemas.openxmlformats.org/officeDocument/2006/relationships/slide" Target="slides/slide29.xml"/>
  <Relationship Id="rId32" Type="http://schemas.openxmlformats.org/officeDocument/2006/relationships/slide" Target="slides/slide30.xml"/>
  <Relationship Id="rId33" Type="http://schemas.openxmlformats.org/officeDocument/2006/relationships/slide" Target="slides/slide31.xml"/>
  <Relationship Id="rId34" Type="http://schemas.openxmlformats.org/officeDocument/2006/relationships/slide" Target="slides/slide32.xml"/>
  <Relationship Id="rId35" Type="http://schemas.openxmlformats.org/officeDocument/2006/relationships/slide" Target="slides/slide33.xml"/>
  <Relationship Id="rId36" Type="http://schemas.openxmlformats.org/officeDocument/2006/relationships/slide" Target="slides/slide34.xml"/>
  <Relationship Id="rId37" Type="http://schemas.openxmlformats.org/officeDocument/2006/relationships/slide" Target="slides/slide35.xml"/>
  <Relationship Id="rId38" Type="http://schemas.openxmlformats.org/officeDocument/2006/relationships/slide" Target="slides/slide36.xml"/>
  <Relationship Id="rId39" Type="http://schemas.openxmlformats.org/officeDocument/2006/relationships/slide" Target="slides/slide37.xml"/>
  <Relationship Id="rId40" Type="http://schemas.openxmlformats.org/officeDocument/2006/relationships/slide" Target="slides/slide38.xml"/>
  <Relationship Id="rId41" Type="http://schemas.openxmlformats.org/officeDocument/2006/relationships/slide" Target="slides/slide39.xml"/>
  <Relationship Id="rId42" Type="http://schemas.openxmlformats.org/officeDocument/2006/relationships/slide" Target="slides/slide40.xml"/>
  <Relationship Id="rId43" Type="http://schemas.openxmlformats.org/officeDocument/2006/relationships/slide" Target="slides/slide41.xml"/>
  <Relationship Id="rId44" Type="http://schemas.openxmlformats.org/officeDocument/2006/relationships/slide" Target="slides/slide42.xml"/>
  <Relationship Id="rId45" Type="http://schemas.openxmlformats.org/officeDocument/2006/relationships/slide" Target="slides/slide43.xml"/>
  <Relationship Id="rId46" Type="http://schemas.openxmlformats.org/officeDocument/2006/relationships/slide" Target="slides/slide44.xml"/>
  <Relationship Id="rId47" Type="http://schemas.openxmlformats.org/officeDocument/2006/relationships/slide" Target="slides/slide45.xml"/>
  <Relationship Id="rId48" Type="http://schemas.openxmlformats.org/officeDocument/2006/relationships/slide" Target="slides/slide46.xml"/>
  <Relationship Id="rId49" Type="http://schemas.openxmlformats.org/officeDocument/2006/relationships/slide" Target="slides/slide47.xml"/>
  <Relationship Id="rId50" Type="http://schemas.openxmlformats.org/officeDocument/2006/relationships/slide" Target="slides/slide48.xml"/>
  <Relationship Id="rId51" Type="http://schemas.openxmlformats.org/officeDocument/2006/relationships/slide" Target="slides/slide49.xml"/>
  <Relationship Id="rId52" Type="http://schemas.openxmlformats.org/officeDocument/2006/relationships/slide" Target="slides/slide50.xml"/>
  <Relationship Id="rId53" Type="http://schemas.openxmlformats.org/officeDocument/2006/relationships/slide" Target="slides/slide51.xml"/>
  <Relationship Id="rId54" Type="http://schemas.openxmlformats.org/officeDocument/2006/relationships/presProps" Target="presProps.xml"/>
  <Relationship Id="rId55" Type="http://schemas.openxmlformats.org/officeDocument/2006/relationships/viewProps" Target="viewProps.xml"/>
  <Relationship Id="rId56" Type="http://schemas.openxmlformats.org/officeDocument/2006/relationships/tableStyles" Target="tableStyles.xml"/>
</Relationships>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slideLayouts/_rels/slideLayout1.xml.rels><?xml version="1.0" encoding="UTF-8" standalone="yes"?>
<Relationships xmlns="http://schemas.openxmlformats.org/package/2006/relationships">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267535960" r:id="rId1"/>
  </p:sldLayoutIdLst>
  <p:txStyles>
    <p:titleStyle>
      <a:lvl1pPr algn="ctr">
        <a:defRPr sz="4400" kern="1200">
          <a:solidFill>
            <a:schemeClr val="lt1"/>
          </a:solidFill>
        </a:defRPr>
      </a:lvl1pPr>
      <a:extLst/>
    </p:titleStyle>
    <p:bodyStyle>
      <a:lvl1pPr algn="ctr" indent="-324900">
        <a:defRPr sz="3200" kern="1200">
          <a:solidFill>
            <a:schemeClr val="tx1"/>
          </a:solidFill>
        </a:defRPr>
      </a:lvl1pPr>
      <a:extLst/>
    </p:bodyStyle>
    <p:otherStyle>
      <a:defPPr algn="ctr">
        <a:defRPr kern="1200">
          <a:solidFill>
            <a:schemeClr val="tx1"/>
          </a:solidFill>
        </a:defRPr>
      </a:defPPr>
      <a:extLst/>
    </p:otherStyle>
  </p:txStyles>
</p:sldMaster>
</file>

<file path=ppt/slides/_rels/slide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1.png"/>
</Relationships>

</file>

<file path=ppt/slides/_rels/slide10.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4.png"/>
</Relationships>

</file>

<file path=ppt/slides/_rels/slide1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5.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7.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5.png"/>
</Relationships>

</file>

<file path=ppt/slides/_rels/slide18.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19.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2.png"/>
</Relationships>

</file>

<file path=ppt/slides/_rels/slide20.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6.png"/>
</Relationships>

</file>

<file path=ppt/slides/_rels/slide2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5.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7.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2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7.png"/>
</Relationships>

</file>

<file path=ppt/slides/_rels/slide29.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0.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1.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8.png"/>
</Relationships>

</file>

<file path=ppt/slides/_rels/slide3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4.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9.png"/>
</Relationships>

</file>

<file path=ppt/slides/_rels/slide35.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7.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8.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39.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0.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2.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3.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4.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5.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10.png"/>
</Relationships>

</file>

<file path=ppt/slides/_rels/slide4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7.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8.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49.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50.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51.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6.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
  <Relationship Id="rId1" Type="http://schemas.openxmlformats.org/officeDocument/2006/relationships/slideLayout" Target="../slideLayouts/slideLayout1.xml"/>
  <Relationship Id="rId2" Type="http://schemas.openxmlformats.org/officeDocument/2006/relationships/image" Target="../media/image13.png"/>
</Relationships>

</file>

<file path=ppt/slides/_rels/slide9.xml.rels><?xml version="1.0" encoding="UTF-8" standalone="yes"?>
<Relationships xmlns="http://schemas.openxmlformats.org/package/2006/relationships">
  <Relationship Id="rId1" Type="http://schemas.openxmlformats.org/officeDocument/2006/relationships/slideLayout" Target="../slideLayouts/slideLayout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715000"/>
          <a:chOff x="0" y="0"/>
          <a:chExt cx="9144000" cy="57150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0" y="0"/>
            <a:ext cx="9144000" cy="5715000"/>
          </a:xfrm>
          <a:prstGeom prst="rect">
            <a:avLst/>
          </a:prstGeom>
          <a:noFill/>
          <a:effectLst>
            <a:outerShdw blurRad="57150" dist="95250" dir="2700000" algn="br" rotWithShape="0">
              <a:srgbClr val="000000">
                <a:alpha val="50000"/>
              </a:srgbClr>
            </a:outerShdw>
          </a:effectLst>
        </p:spPr>
        <p:txBody>
          <a:bodyPr anchor="ctr" rtlCol="0" bIns="45720" lIns="91440" rIns="91440" tIns="45720">
            <a:spAutoFit/>
          </a:bodyPr>
          <a:lstStyle/>
          <a:p>
            <a:pPr algn="ctr" fontAlgn="ctr" marL="0" marR="0" indent="0" lvl="0">
              <a:lnSpc>
                <a:spcPct val="100000"/>
              </a:lnSpc>
            </a:pPr>
            <a:r>
              <a:rPr lang="en-US" b="1" sz="6000" spc="0" u="none">
                <a:solidFill>
                  <a:srgbClr val="FFFFFF">
                    <a:alpha val="100000"/>
                  </a:srgbClr>
                </a:solidFill>
                <a:latin typeface="Calibri"/>
              </a:rPr>
              <a:t><![CDATA[New Year’s Day
01/01/20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Kyrie Eleison
Christe Eleison
Kyrie Eleison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143500"/>
          <a:chOff x="0" y="0"/>
          <a:chExt cx="9144000" cy="51435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1428750" y="762000"/>
            <a:ext cx="7620000" cy="3810000"/>
          </a:xfrm>
          <a:prstGeom prst="rect">
            <a:avLst/>
          </a:prstGeom>
          <a:noFill/>
          <a:effectLst>
            <a:outerShdw blurRad="57150" dist="95250" dir="2700000" algn="br" rotWithShape="0">
              <a:srgbClr val="000000">
                <a:alpha val="50000"/>
              </a:srgbClr>
            </a:outerShdw>
          </a:effectLst>
        </p:spPr>
        <p:txBody>
          <a:bodyPr anchor="t" rtlCol="0" bIns="45720" lIns="91440" rIns="91440" tIns="45720">
            <a:spAutoFit/>
          </a:bodyPr>
          <a:lstStyle/>
          <a:p>
            <a:pPr algn="r" fontAlgn="t" marL="0" marR="0" indent="0" lvl="0">
              <a:lnSpc>
                <a:spcPct val="100000"/>
              </a:lnSpc>
            </a:pPr>
            <a:r>
              <a:rPr lang="en-US" b="1" sz="6000" spc="0" u="none">
                <a:solidFill>
                  <a:srgbClr val="FFFF00">
                    <a:alpha val="100000"/>
                  </a:srgbClr>
                </a:solidFill>
                <a:latin typeface="Calibri"/>
              </a:rPr>
              <a:t><![CDATA[Glor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Glory to God, glory
to God, glory to God
in the highest and on earth
peace, and on earth
peace, peace to people of good will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We praise You, we bless you
We adore You, we glorify You
We give you thanks
for your great glory
Lord God heavenly King,
O God almighty Father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Lord Jesus Christ, only begotten Son
Lord God Lamb of God,
son of the Father
You take away the sins
of the world, have mercy on us
You take away the sins
of the world, receive our prayer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You are seated at the
right hand of the Father,
have mercy on us
For You alone are the
Holy One, You alone
are the Lord You alone are
the Most High, Jesu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Spirit In the glory of God the
Father Amen, amen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143500"/>
          <a:chOff x="0" y="0"/>
          <a:chExt cx="9144000" cy="51435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1428750" y="762000"/>
            <a:ext cx="7620000" cy="3810000"/>
          </a:xfrm>
          <a:prstGeom prst="rect">
            <a:avLst/>
          </a:prstGeom>
          <a:noFill/>
          <a:effectLst>
            <a:outerShdw blurRad="57150" dist="95250" dir="2700000" algn="br" rotWithShape="0">
              <a:srgbClr val="000000">
                <a:alpha val="50000"/>
              </a:srgbClr>
            </a:outerShdw>
          </a:effectLst>
        </p:spPr>
        <p:txBody>
          <a:bodyPr anchor="t" rtlCol="0" bIns="45720" lIns="91440" rIns="91440" tIns="45720">
            <a:spAutoFit/>
          </a:bodyPr>
          <a:lstStyle/>
          <a:p>
            <a:pPr algn="r" fontAlgn="t" marL="0" marR="0" indent="0" lvl="0">
              <a:lnSpc>
                <a:spcPct val="100000"/>
              </a:lnSpc>
            </a:pPr>
            <a:r>
              <a:rPr lang="en-US" b="1" sz="6000" spc="0" u="none">
                <a:solidFill>
                  <a:srgbClr val="FFFF00">
                    <a:alpha val="100000"/>
                  </a:srgbClr>
                </a:solidFill>
                <a:latin typeface="Calibri"/>
              </a:rPr>
              <a:t><![CDATA[Gospel Acclam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Alleluia, a---lle-lui-a!
Alleluia, a---lle-lui-a!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Any text here
Other line with tex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143500"/>
          <a:chOff x="0" y="0"/>
          <a:chExt cx="9144000" cy="51435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1428750" y="762000"/>
            <a:ext cx="7620000" cy="3810000"/>
          </a:xfrm>
          <a:prstGeom prst="rect">
            <a:avLst/>
          </a:prstGeom>
          <a:noFill/>
          <a:effectLst>
            <a:outerShdw blurRad="57150" dist="95250" dir="2700000" algn="br" rotWithShape="0">
              <a:srgbClr val="000000">
                <a:alpha val="50000"/>
              </a:srgbClr>
            </a:outerShdw>
          </a:effectLst>
        </p:spPr>
        <p:txBody>
          <a:bodyPr anchor="t" rtlCol="0" bIns="45720" lIns="91440" rIns="91440" tIns="45720">
            <a:spAutoFit/>
          </a:bodyPr>
          <a:lstStyle/>
          <a:p>
            <a:pPr algn="r" fontAlgn="t" marL="0" marR="0" indent="0" lvl="0">
              <a:lnSpc>
                <a:spcPct val="100000"/>
              </a:lnSpc>
            </a:pPr>
            <a:r>
              <a:rPr lang="en-US" b="1" sz="6000" spc="0" u="none">
                <a:solidFill>
                  <a:srgbClr val="FFFF00">
                    <a:alpha val="100000"/>
                  </a:srgbClr>
                </a:solidFill>
                <a:latin typeface="Calibri"/>
              </a:rPr>
              <a:t><![CDATA[Entranc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Alleluia, a---lle-lui-a!
Alleluia, a---lle-lui-a!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143500"/>
          <a:chOff x="0" y="0"/>
          <a:chExt cx="9144000" cy="51435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1428750" y="762000"/>
            <a:ext cx="7620000" cy="3810000"/>
          </a:xfrm>
          <a:prstGeom prst="rect">
            <a:avLst/>
          </a:prstGeom>
          <a:noFill/>
          <a:effectLst>
            <a:outerShdw blurRad="57150" dist="95250" dir="2700000" algn="br" rotWithShape="0">
              <a:srgbClr val="000000">
                <a:alpha val="50000"/>
              </a:srgbClr>
            </a:outerShdw>
          </a:effectLst>
        </p:spPr>
        <p:txBody>
          <a:bodyPr anchor="t" rtlCol="0" bIns="45720" lIns="91440" rIns="91440" tIns="45720">
            <a:spAutoFit/>
          </a:bodyPr>
          <a:lstStyle/>
          <a:p>
            <a:pPr algn="r" fontAlgn="t" marL="0" marR="0" indent="0" lvl="0">
              <a:lnSpc>
                <a:spcPct val="100000"/>
              </a:lnSpc>
            </a:pPr>
            <a:r>
              <a:rPr lang="en-US" b="1" sz="6000" spc="0" u="none">
                <a:solidFill>
                  <a:srgbClr val="FFFF00">
                    <a:alpha val="100000"/>
                  </a:srgbClr>
                </a:solidFill>
                <a:latin typeface="Calibri"/>
              </a:rPr>
              <a:t><![CDATA[Offertory]]></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Once In Royal David s City chords
H Gauntlett / C Alexander 1849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Once in royal David s city,
stood a lowly cattle shed
Where a mother laid her Baby,
in a manger for His bed
Mary was that mother mild,
Jesus Christ, her little Child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He came down to earth from heaven,
who is God and Lord of all
And His shelter was a stable,
and His cradle was a stall
With the poor, and mean, and lowly,
lived on earth our Savior holy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And, through all His
wondrous childhood,
he would honor and obey
Love and watch the lowly maiden,
in whose gentle arms He lay
Christian children all must be,
mild, obedient, good as He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For He is our childhood's pattern;
day by day, like us, He grew
He was little, weak, and helpless,
tears and smiles, like us He knew
And He cares when we are sad,
and he shares when we are glad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And our eyes at last shall see Him,
through His own redeeming love
For that Child so dear and gentle,
is our Lord in heaven above
And He leads His children on,
to the place where He is gone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143500"/>
          <a:chOff x="0" y="0"/>
          <a:chExt cx="9144000" cy="51435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1428750" y="762000"/>
            <a:ext cx="7620000" cy="3810000"/>
          </a:xfrm>
          <a:prstGeom prst="rect">
            <a:avLst/>
          </a:prstGeom>
          <a:noFill/>
          <a:effectLst>
            <a:outerShdw blurRad="57150" dist="95250" dir="2700000" algn="br" rotWithShape="0">
              <a:srgbClr val="000000">
                <a:alpha val="50000"/>
              </a:srgbClr>
            </a:outerShdw>
          </a:effectLst>
        </p:spPr>
        <p:txBody>
          <a:bodyPr anchor="t" rtlCol="0" bIns="45720" lIns="91440" rIns="91440" tIns="45720">
            <a:spAutoFit/>
          </a:bodyPr>
          <a:lstStyle/>
          <a:p>
            <a:pPr algn="r" fontAlgn="t" marL="0" marR="0" indent="0" lvl="0">
              <a:lnSpc>
                <a:spcPct val="100000"/>
              </a:lnSpc>
            </a:pPr>
            <a:r>
              <a:rPr lang="en-US" b="1" sz="6000" spc="0" u="none">
                <a:solidFill>
                  <a:srgbClr val="FFFF00">
                    <a:alpha val="100000"/>
                  </a:srgbClr>
                </a:solidFill>
                <a:latin typeface="Calibri"/>
              </a:rPr>
              <a:t><![CDATA[Holy]]></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Holy, holy, holy, holy
Lord, holy Lord, holy
Lord God of Hosts,
Heaven and earth are
full of your glory
Hosanna in the highest
Hosanna, hosanna, hosann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The angel Gabriel from heaven came
His wings as drifted snow
His eyes as flame
"All hail" said he
"thou lowly maiden Maaaaaaaaary
Most highly favoured
laaaady, " Gloooooooria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Blessed, blessed, blessed,
blessed is he
who comes in the name,
Who comes in the name of the Lord
Hosanna, hosanna, hosanna
in the highest
Hosanna, hosanna, hosanna]]></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143500"/>
          <a:chOff x="0" y="0"/>
          <a:chExt cx="9144000" cy="51435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1428750" y="762000"/>
            <a:ext cx="7620000" cy="3810000"/>
          </a:xfrm>
          <a:prstGeom prst="rect">
            <a:avLst/>
          </a:prstGeom>
          <a:noFill/>
          <a:effectLst>
            <a:outerShdw blurRad="57150" dist="95250" dir="2700000" algn="br" rotWithShape="0">
              <a:srgbClr val="000000">
                <a:alpha val="50000"/>
              </a:srgbClr>
            </a:outerShdw>
          </a:effectLst>
        </p:spPr>
        <p:txBody>
          <a:bodyPr anchor="t" rtlCol="0" bIns="45720" lIns="91440" rIns="91440" tIns="45720">
            <a:spAutoFit/>
          </a:bodyPr>
          <a:lstStyle/>
          <a:p>
            <a:pPr algn="r" fontAlgn="t" marL="0" marR="0" indent="0" lvl="0">
              <a:lnSpc>
                <a:spcPct val="100000"/>
              </a:lnSpc>
            </a:pPr>
            <a:r>
              <a:rPr lang="en-US" b="1" sz="6000" spc="0" u="none">
                <a:solidFill>
                  <a:srgbClr val="FFFF00">
                    <a:alpha val="100000"/>
                  </a:srgbClr>
                </a:solidFill>
                <a:latin typeface="Calibri"/>
              </a:rPr>
              <a:t><![CDATA[Communion]]></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Lamb of God you take away
the sins of the world
have mercy on us
]]></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Lamb of God you take away
The sins of the world
graaant us peace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143500"/>
          <a:chOff x="0" y="0"/>
          <a:chExt cx="9144000" cy="51435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1428750" y="762000"/>
            <a:ext cx="7620000" cy="3810000"/>
          </a:xfrm>
          <a:prstGeom prst="rect">
            <a:avLst/>
          </a:prstGeom>
          <a:noFill/>
          <a:effectLst>
            <a:outerShdw blurRad="57150" dist="95250" dir="2700000" algn="br" rotWithShape="0">
              <a:srgbClr val="000000">
                <a:alpha val="50000"/>
              </a:srgbClr>
            </a:outerShdw>
          </a:effectLst>
        </p:spPr>
        <p:txBody>
          <a:bodyPr anchor="t" rtlCol="0" bIns="45720" lIns="91440" rIns="91440" tIns="45720">
            <a:spAutoFit/>
          </a:bodyPr>
          <a:lstStyle/>
          <a:p>
            <a:pPr algn="r" fontAlgn="t" marL="0" marR="0" indent="0" lvl="0">
              <a:lnSpc>
                <a:spcPct val="100000"/>
              </a:lnSpc>
            </a:pPr>
            <a:r>
              <a:rPr lang="en-US" b="1" sz="6000" spc="0" u="none">
                <a:solidFill>
                  <a:srgbClr val="FFFF00">
                    <a:alpha val="100000"/>
                  </a:srgbClr>
                </a:solidFill>
                <a:latin typeface="Calibri"/>
              </a:rPr>
              <a:t><![CDATA[Communion]]></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Oh little town of Bethlehem
How still we see thee lie
Above the dark and dreamless sleep
The silent stars go by
]]></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Yet in thy dark streets shineth
The everlasting light
The hopes and fears of all the years
Are met in thee tonight
]]></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O morning stars together
Proclaim thy holy birth
And praises sing to God the King
And peace to men on earth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For Christ is born of Mary
And gathered all above
While mortals sleep the angels keep
Their watch over wondering love
]]></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How silently, how silently,
The wondrous gift is given;
So God imparts to human hearts
The blessings of His Heaven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For known a blessed
mother thou shalt be
All generations laud
and hooonor thee
Thy Son shall be Emanuel
By seers foretold
Most highly favoured]]></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No ear may hear His coming,
But in this world of sin,
Where meek souls will
receive Him still,
The dear Christ enters in
]]></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Where children pure and happy
Pray to the blessed Child
Where misery cries out to thee
Son of the mother mild
]]></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Where charity stands watching
And faith holds wide the door
The dark night waits
the glory breaks
And Christmas comes once more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Oh holy child of Bethlehem,
Descend on us we pray;
Cast out our sin and enter in
Be born in us today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We hear the Christmas angels,
Their great glad tidings tell,
Oh come to us, abide in us,
Our lord, Emanuel
]]></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143500"/>
          <a:chOff x="0" y="0"/>
          <a:chExt cx="9144000" cy="51435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1428750" y="762000"/>
            <a:ext cx="7620000" cy="3810000"/>
          </a:xfrm>
          <a:prstGeom prst="rect">
            <a:avLst/>
          </a:prstGeom>
          <a:noFill/>
          <a:effectLst>
            <a:outerShdw blurRad="57150" dist="95250" dir="2700000" algn="br" rotWithShape="0">
              <a:srgbClr val="000000">
                <a:alpha val="50000"/>
              </a:srgbClr>
            </a:outerShdw>
          </a:effectLst>
        </p:spPr>
        <p:txBody>
          <a:bodyPr anchor="t" rtlCol="0" bIns="45720" lIns="91440" rIns="91440" tIns="45720">
            <a:spAutoFit/>
          </a:bodyPr>
          <a:lstStyle/>
          <a:p>
            <a:pPr algn="r" fontAlgn="t" marL="0" marR="0" indent="0" lvl="0">
              <a:lnSpc>
                <a:spcPct val="100000"/>
              </a:lnSpc>
            </a:pPr>
            <a:r>
              <a:rPr lang="en-US" b="1" sz="6000" spc="0" u="none">
                <a:solidFill>
                  <a:srgbClr val="FFFF00">
                    <a:alpha val="100000"/>
                  </a:srgbClr>
                </a:solidFill>
                <a:latin typeface="Calibri"/>
              </a:rPr>
              <a:t><![CDATA[Final]]></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Angels we have heard on high,
sweetly singing o‘re the plains
And the mountains in reply,
echoing their joyous strains
]]></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Gloria in excelsis Deo
Gloria in excelsis Deeo
]]></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Come to Bethlehem and see,
Christ whose birth the angels sing
Come adore on bended knee,
Christ the Lord the newborn
]]></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Gloria in excelsis Deo
Gloria in excelsis Deeo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Then gentle Mary meekly
bowed her head
"To me be as it pleaseth
God, " she said,
"My soul shall laud
and magnify His holy name"
Most highly favoured]]></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See Him in a manger laid,
whom the choirs of angels praise
Mary, Joseph, lend your aid,
while our hearts in love we raise
]]></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Gloria in excelsis Deo
Gloria in excelsis Deeo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Of her, Emmanuel, the
Christ was born
In Bethlehem, all on
a Christmas morn,
And Christian folk
throughout the word
Will ever sa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lady Glooooooooooria!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9144000" cy="5143500"/>
          <a:chOff x="0" y="0"/>
          <a:chExt cx="9144000" cy="5143500"/>
        </a:xfrm>
      </p:grpSpPr>
      <p:pic>
        <p:nvPicPr>
          <p:cNvPr id="1" name="backgroundImage" descr="Description of the drawing"/>
          <p:cNvPicPr>
            <a:picLocks noChangeAspect="1"/>
          </p:cNvPicPr>
          <p:nvPr/>
        </p:nvPicPr>
        <p:blipFill>
          <a:blip r:embed="rId2"/>
          <a:stretch>
            <a:fillRect/>
          </a:stretch>
        </p:blipFill>
        <p:spPr>
          <a:xfrm>
            <a:off x="0" y="0"/>
            <a:ext cx="9144000" cy="5143500"/>
          </a:xfrm>
          <a:prstGeom prst="rect">
            <a:avLst/>
          </a:prstGeom>
          <a:noFill/>
        </p:spPr>
      </p:pic>
      <p:sp>
        <p:nvSpPr>
          <p:cNvPr id="2" name=""/>
          <p:cNvSpPr txBox="1"/>
          <p:nvPr/>
        </p:nvSpPr>
        <p:spPr>
          <a:xfrm>
            <a:off x="1428750" y="762000"/>
            <a:ext cx="7620000" cy="3810000"/>
          </a:xfrm>
          <a:prstGeom prst="rect">
            <a:avLst/>
          </a:prstGeom>
          <a:noFill/>
          <a:effectLst>
            <a:outerShdw blurRad="57150" dist="95250" dir="2700000" algn="br" rotWithShape="0">
              <a:srgbClr val="000000">
                <a:alpha val="50000"/>
              </a:srgbClr>
            </a:outerShdw>
          </a:effectLst>
        </p:spPr>
        <p:txBody>
          <a:bodyPr anchor="t" rtlCol="0" bIns="45720" lIns="91440" rIns="91440" tIns="45720">
            <a:spAutoFit/>
          </a:bodyPr>
          <a:lstStyle/>
          <a:p>
            <a:pPr algn="r" fontAlgn="t" marL="0" marR="0" indent="0" lvl="0">
              <a:lnSpc>
                <a:spcPct val="100000"/>
              </a:lnSpc>
            </a:pPr>
            <a:r>
              <a:rPr lang="en-US" b="1" sz="6000" spc="0" u="none">
                <a:solidFill>
                  <a:srgbClr val="FFFF00">
                    <a:alpha val="100000"/>
                  </a:srgbClr>
                </a:solidFill>
                <a:latin typeface="Calibri"/>
              </a:rPr>
              <a:t><![CDATA[Penitential ac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95250" y="95250"/>
          <a:ext cx="9048750" cy="5619750"/>
          <a:chOff x="95250" y="95250"/>
          <a:chExt cx="9048750" cy="5619750"/>
        </a:xfrm>
      </p:grpSpPr>
      <p:sp>
        <p:nvSpPr>
          <p:cNvPr id="1" name=""/>
          <p:cNvSpPr txBox="1"/>
          <p:nvPr/>
        </p:nvSpPr>
        <p:spPr>
          <a:xfrm>
            <a:off x="95250" y="95250"/>
            <a:ext cx="8953500" cy="5524500"/>
          </a:xfrm>
          <a:prstGeom prst="rect">
            <a:avLst/>
          </a:prstGeom>
          <a:noFill/>
        </p:spPr>
        <p:txBody>
          <a:bodyPr anchor="ctr" rtlCol="0" bIns="45720" lIns="91440" rIns="91440" tIns="45720">
            <a:spAutoFit/>
          </a:bodyPr>
          <a:lstStyle/>
          <a:p>
            <a:pPr algn="ctr" fontAlgn="ctr" marL="0" marR="0" indent="0" lvl="0">
              <a:lnSpc>
                <a:spcPct val="100000"/>
              </a:lnSpc>
            </a:pPr>
            <a:r>
              <a:rPr lang="en-US" b="1" sz="4000" spc="0" u="none">
                <a:solidFill>
                  <a:srgbClr val="000000">
                    <a:alpha val="100000"/>
                  </a:srgbClr>
                </a:solidFill>
                <a:latin typeface="Calibri"/>
              </a:rPr>
              <a:t><![CDATA[Lord have mercy
Christ have mercy
Lord have mercy, have mercy on us
]]></a:t>
            </a:r>
          </a:p>
        </p:txBody>
      </p:sp>
    </p:spTree>
  </p:cSld>
  <p:clrMapOvr>
    <a:masterClrMapping/>
  </p:clrMapOvr>
</p:sld>
</file>

<file path=ppt/theme/theme1.xml><?xml version="1.0" encoding="utf-8"?>
<a:theme xmlns:a="http://schemas.openxmlformats.org/drawingml/2006/main" name="Theme85">
  <a:themeElements>
    <a:clrScheme name="Theme85">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heme85">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Theme85">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h="25400" w="635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b="180000" l="50000" r="50000" t="-80000"/>
          </a:path>
        </a:gradFill>
        <a:gradFill rotWithShape="1">
          <a:gsLst>
            <a:gs pos="0">
              <a:schemeClr val="phClr">
                <a:tint val="80000"/>
                <a:satMod val="300000"/>
              </a:schemeClr>
            </a:gs>
            <a:gs pos="100000">
              <a:schemeClr val="phClr">
                <a:shade val="30000"/>
                <a:satMod val="200000"/>
              </a:schemeClr>
            </a:gs>
          </a:gsLst>
          <a:path path="circle">
            <a:fillToRect b="50000" l="50000" r="50000" t="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Slides>51</Slides>
  <ScaleCrop>false</ScaleCrop>
  <HeadingPairs>
    <vt:vector size="4" baseType="variant">
      <vt:variant>
        <vt:lpstr>Theme</vt:lpstr>
      </vt:variant>
      <vt:variant>
        <vt:i4>1</vt:i4>
      </vt:variant>
      <vt:variant>
        <vt:lpstr>Slide Titles</vt:lpstr>
      </vt:variant>
      <vt:variant>
        <vt:i4>1</vt:i4>
      </vt:variant>
    </vt:vector>
  </HeadingPairs>
  <TitlesOfParts>
    <vt:vector size="1" baseType="lpstr">
      <vt:lpstr>Office Theme</vt:lpstr>
    </vt:vector>
  </TitlesOfParts>
  <Company>Microsoft Corporation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Unknown Creator</dc:creator>
  <cp:lastModifiedBy>Unknown Creator</cp:lastModifiedBy>
  <dcterms:created xsi:type="dcterms:W3CDTF">2020-01-08T21:41:27Z</dcterms:created>
  <dcterms:modified xsi:type="dcterms:W3CDTF">2020-01-08T21:41:27Z</dcterms:modified>
  <dc:title>Untitled Presentation</dc:title>
  <dc:description/>
  <dc:subject/>
  <cp:keywords/>
  <cp:category/>
</cp:coreProperties>
</file>

<file path=docProps/custom.xml><?xml version="1.0" encoding="utf-8"?>
<Properties xmlns="http://schemas.openxmlformats.org/officeDocument/2006/custom-properties" xmlns:vt="http://schemas.openxmlformats.org/officeDocument/2006/docPropsVTypes"/>
</file>